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333" r:id="rId3"/>
    <p:sldId id="365" r:id="rId4"/>
    <p:sldId id="366" r:id="rId5"/>
    <p:sldId id="313" r:id="rId6"/>
    <p:sldId id="347" r:id="rId7"/>
    <p:sldId id="348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46" r:id="rId24"/>
    <p:sldId id="334" r:id="rId25"/>
    <p:sldId id="332" r:id="rId26"/>
    <p:sldId id="335" r:id="rId27"/>
    <p:sldId id="337" r:id="rId28"/>
    <p:sldId id="338" r:id="rId29"/>
    <p:sldId id="336" r:id="rId30"/>
    <p:sldId id="339" r:id="rId31"/>
    <p:sldId id="340" r:id="rId32"/>
    <p:sldId id="345" r:id="rId33"/>
    <p:sldId id="341" r:id="rId34"/>
    <p:sldId id="343" r:id="rId35"/>
    <p:sldId id="344" r:id="rId36"/>
    <p:sldId id="311" r:id="rId3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84D"/>
    <a:srgbClr val="EBE5D2"/>
    <a:srgbClr val="2C2C2C"/>
    <a:srgbClr val="956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2" autoAdjust="0"/>
    <p:restoredTop sz="90929"/>
  </p:normalViewPr>
  <p:slideViewPr>
    <p:cSldViewPr>
      <p:cViewPr>
        <p:scale>
          <a:sx n="40" d="100"/>
          <a:sy n="40" d="100"/>
        </p:scale>
        <p:origin x="-2130" y="-16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400" dirty="0" smtClean="0"/>
            <a:t>Reflect </a:t>
          </a:r>
        </a:p>
        <a:p>
          <a:r>
            <a:rPr lang="en-GB" sz="1400" dirty="0" smtClean="0"/>
            <a:t>and observe</a:t>
          </a:r>
          <a:endParaRPr lang="en-GB" sz="14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0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400" dirty="0" smtClean="0"/>
            <a:t>Develop new concepts</a:t>
          </a:r>
          <a:endParaRPr lang="en-GB" sz="14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0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400" dirty="0" smtClean="0"/>
            <a:t>Experiment  or </a:t>
          </a:r>
        </a:p>
        <a:p>
          <a:r>
            <a:rPr lang="en-GB" sz="1400" dirty="0" smtClean="0"/>
            <a:t>articulate</a:t>
          </a:r>
          <a:endParaRPr lang="en-GB" sz="14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0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400" dirty="0" smtClean="0"/>
            <a:t>Existing knowledge</a:t>
          </a:r>
          <a:endParaRPr lang="en-GB" sz="14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0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CF584B12-1A6C-4366-A0C9-96B90BBD0078}" type="presOf" srcId="{05A4D9C7-0BFE-441B-9FE2-9879C48039BB}" destId="{7D0FE1F2-61C4-4501-AE74-A43DB3F8104B}" srcOrd="0" destOrd="0" presId="urn:microsoft.com/office/officeart/2005/8/layout/cycle5"/>
    <dgm:cxn modelId="{0B7E8F03-6C8B-4245-BB61-49093B34CC9B}" type="presOf" srcId="{9C37008C-63C6-4EC8-A356-63745E7A1833}" destId="{FA5D2537-853A-4673-909C-DB7E1C2007F9}" srcOrd="0" destOrd="0" presId="urn:microsoft.com/office/officeart/2005/8/layout/cycle5"/>
    <dgm:cxn modelId="{2ACDA169-F541-44E8-8153-F39A21E26DE7}" type="presOf" srcId="{0BF953D6-06F3-48EA-B548-AD9317361238}" destId="{3C151602-ADD0-4E17-A8E6-C3C1B9F5E838}" srcOrd="0" destOrd="0" presId="urn:microsoft.com/office/officeart/2005/8/layout/cycle5"/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8ED204B7-7129-47C2-97AA-276ACB8A3054}" type="presOf" srcId="{E7A344E0-7A0C-4E76-B94B-3285D4B3F8FE}" destId="{7A41CF04-4FAA-446B-9757-2F02C3473D99}" srcOrd="0" destOrd="0" presId="urn:microsoft.com/office/officeart/2005/8/layout/cycle5"/>
    <dgm:cxn modelId="{2CD16DC9-C65E-409D-A56D-690277C24187}" type="presOf" srcId="{5ED092DA-8B56-4FC8-87B7-4C031898B906}" destId="{B2644B77-12C0-41F2-AB87-B04F40AB4ABE}" srcOrd="0" destOrd="0" presId="urn:microsoft.com/office/officeart/2005/8/layout/cycle5"/>
    <dgm:cxn modelId="{F17048F0-23DF-41CE-847C-3D5B7D4A47B8}" type="presOf" srcId="{1E1FDD2A-BFB5-4593-93CF-A11B4E2468B0}" destId="{0550386B-E5DF-4927-B19C-8DF00D53A307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F9ACD744-5532-4BE4-8C5B-B49149A82BA8}" type="presOf" srcId="{14EFA237-C227-45BD-A14F-3CB0EDAF02BC}" destId="{2DF99923-6826-4EF5-B6AF-679A243D6DA5}" srcOrd="0" destOrd="0" presId="urn:microsoft.com/office/officeart/2005/8/layout/cycle5"/>
    <dgm:cxn modelId="{AA407025-74E5-43B7-BB75-ABF3459DEF4D}" type="presOf" srcId="{28CC8AE8-E66E-4ABE-8B45-137C2F39E92D}" destId="{568069B0-7086-4425-B81D-F3ACF969DC9B}" srcOrd="0" destOrd="0" presId="urn:microsoft.com/office/officeart/2005/8/layout/cycle5"/>
    <dgm:cxn modelId="{FA7058E8-8F8D-4C73-BF46-B3FD236078FF}" type="presOf" srcId="{01035ED6-36C8-4B2D-92AF-B6DAD18147CD}" destId="{B06AD937-67A5-4045-8F51-0C53A07F00FE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44EBCDAB-33D5-4D11-A6A3-1E1E63B45BEA}" type="presParOf" srcId="{3C151602-ADD0-4E17-A8E6-C3C1B9F5E838}" destId="{7A41CF04-4FAA-446B-9757-2F02C3473D99}" srcOrd="0" destOrd="0" presId="urn:microsoft.com/office/officeart/2005/8/layout/cycle5"/>
    <dgm:cxn modelId="{CC9F8988-E7CB-43E2-AA7A-DA37C0D16411}" type="presParOf" srcId="{3C151602-ADD0-4E17-A8E6-C3C1B9F5E838}" destId="{E0B4306D-95C3-473C-99D6-6E712892B728}" srcOrd="1" destOrd="0" presId="urn:microsoft.com/office/officeart/2005/8/layout/cycle5"/>
    <dgm:cxn modelId="{B669056F-DA78-4606-8C51-A758232F26AE}" type="presParOf" srcId="{3C151602-ADD0-4E17-A8E6-C3C1B9F5E838}" destId="{7D0FE1F2-61C4-4501-AE74-A43DB3F8104B}" srcOrd="2" destOrd="0" presId="urn:microsoft.com/office/officeart/2005/8/layout/cycle5"/>
    <dgm:cxn modelId="{5D23AC2C-966A-4261-AA21-E5D178AA872B}" type="presParOf" srcId="{3C151602-ADD0-4E17-A8E6-C3C1B9F5E838}" destId="{2DF99923-6826-4EF5-B6AF-679A243D6DA5}" srcOrd="3" destOrd="0" presId="urn:microsoft.com/office/officeart/2005/8/layout/cycle5"/>
    <dgm:cxn modelId="{DC157592-41C7-4737-86C6-123194098D4A}" type="presParOf" srcId="{3C151602-ADD0-4E17-A8E6-C3C1B9F5E838}" destId="{C9D94990-7EA0-4EE6-B051-D2BDD642370E}" srcOrd="4" destOrd="0" presId="urn:microsoft.com/office/officeart/2005/8/layout/cycle5"/>
    <dgm:cxn modelId="{C478D3DF-70AD-41C4-9622-E696CB10FF85}" type="presParOf" srcId="{3C151602-ADD0-4E17-A8E6-C3C1B9F5E838}" destId="{FA5D2537-853A-4673-909C-DB7E1C2007F9}" srcOrd="5" destOrd="0" presId="urn:microsoft.com/office/officeart/2005/8/layout/cycle5"/>
    <dgm:cxn modelId="{D3F04A37-92B6-463E-9E47-C795BFF3087F}" type="presParOf" srcId="{3C151602-ADD0-4E17-A8E6-C3C1B9F5E838}" destId="{B06AD937-67A5-4045-8F51-0C53A07F00FE}" srcOrd="6" destOrd="0" presId="urn:microsoft.com/office/officeart/2005/8/layout/cycle5"/>
    <dgm:cxn modelId="{13E0DBDF-79A2-442A-B9C2-46420175CDA8}" type="presParOf" srcId="{3C151602-ADD0-4E17-A8E6-C3C1B9F5E838}" destId="{77B5526D-0E20-449E-ADF0-41BE2212563F}" srcOrd="7" destOrd="0" presId="urn:microsoft.com/office/officeart/2005/8/layout/cycle5"/>
    <dgm:cxn modelId="{FC942458-B899-41A3-9D4C-6B6268CA2487}" type="presParOf" srcId="{3C151602-ADD0-4E17-A8E6-C3C1B9F5E838}" destId="{0550386B-E5DF-4927-B19C-8DF00D53A307}" srcOrd="8" destOrd="0" presId="urn:microsoft.com/office/officeart/2005/8/layout/cycle5"/>
    <dgm:cxn modelId="{1B259573-F080-4311-91F5-73B0927ABAFD}" type="presParOf" srcId="{3C151602-ADD0-4E17-A8E6-C3C1B9F5E838}" destId="{568069B0-7086-4425-B81D-F3ACF969DC9B}" srcOrd="9" destOrd="0" presId="urn:microsoft.com/office/officeart/2005/8/layout/cycle5"/>
    <dgm:cxn modelId="{46321E7D-02DD-4A14-86D8-E93F7099697E}" type="presParOf" srcId="{3C151602-ADD0-4E17-A8E6-C3C1B9F5E838}" destId="{CAA669D4-527C-45BB-9D0E-16335C42DEF9}" srcOrd="10" destOrd="0" presId="urn:microsoft.com/office/officeart/2005/8/layout/cycle5"/>
    <dgm:cxn modelId="{2ABE246B-05EE-45C2-8337-29FA42CF58B5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400" dirty="0" smtClean="0"/>
            <a:t>Reflect </a:t>
          </a:r>
        </a:p>
        <a:p>
          <a:r>
            <a:rPr lang="en-GB" sz="1400" dirty="0" smtClean="0"/>
            <a:t>and observe</a:t>
          </a:r>
          <a:endParaRPr lang="en-GB" sz="14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0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400" dirty="0" smtClean="0"/>
            <a:t>Develop new concepts</a:t>
          </a:r>
          <a:endParaRPr lang="en-GB" sz="14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0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400" dirty="0" smtClean="0"/>
            <a:t>Experiment  or </a:t>
          </a:r>
        </a:p>
        <a:p>
          <a:r>
            <a:rPr lang="en-GB" sz="1400" dirty="0" smtClean="0"/>
            <a:t>articulate</a:t>
          </a:r>
          <a:endParaRPr lang="en-GB" sz="14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0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400" dirty="0" smtClean="0"/>
            <a:t>Existing knowledge</a:t>
          </a:r>
          <a:endParaRPr lang="en-GB" sz="14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0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1162EF2C-20E9-4697-8090-F0E35ACBB2EB}" type="presOf" srcId="{9C37008C-63C6-4EC8-A356-63745E7A1833}" destId="{FA5D2537-853A-4673-909C-DB7E1C2007F9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A619857F-C9CE-40B2-93A8-7AEC9124A631}" type="presOf" srcId="{0BF953D6-06F3-48EA-B548-AD9317361238}" destId="{3C151602-ADD0-4E17-A8E6-C3C1B9F5E838}" srcOrd="0" destOrd="0" presId="urn:microsoft.com/office/officeart/2005/8/layout/cycle5"/>
    <dgm:cxn modelId="{D77236AC-543F-4917-BBD2-07874A706D06}" type="presOf" srcId="{28CC8AE8-E66E-4ABE-8B45-137C2F39E92D}" destId="{568069B0-7086-4425-B81D-F3ACF969DC9B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F7D245D6-7260-47B1-A0E3-4D8932B0E9D6}" type="presOf" srcId="{01035ED6-36C8-4B2D-92AF-B6DAD18147CD}" destId="{B06AD937-67A5-4045-8F51-0C53A07F00FE}" srcOrd="0" destOrd="0" presId="urn:microsoft.com/office/officeart/2005/8/layout/cycle5"/>
    <dgm:cxn modelId="{AB541579-208D-480E-8EC0-07CDEA64928C}" type="presOf" srcId="{E7A344E0-7A0C-4E76-B94B-3285D4B3F8FE}" destId="{7A41CF04-4FAA-446B-9757-2F02C3473D99}" srcOrd="0" destOrd="0" presId="urn:microsoft.com/office/officeart/2005/8/layout/cycle5"/>
    <dgm:cxn modelId="{CF8343A9-6094-43CE-BBBF-7986B1928FC8}" type="presOf" srcId="{5ED092DA-8B56-4FC8-87B7-4C031898B906}" destId="{B2644B77-12C0-41F2-AB87-B04F40AB4ABE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7BA97903-DF8A-4B48-BC87-83965FD16968}" type="presOf" srcId="{1E1FDD2A-BFB5-4593-93CF-A11B4E2468B0}" destId="{0550386B-E5DF-4927-B19C-8DF00D53A307}" srcOrd="0" destOrd="0" presId="urn:microsoft.com/office/officeart/2005/8/layout/cycle5"/>
    <dgm:cxn modelId="{5913E78C-81B3-4538-8339-19CCC63CF01A}" type="presOf" srcId="{14EFA237-C227-45BD-A14F-3CB0EDAF02BC}" destId="{2DF99923-6826-4EF5-B6AF-679A243D6DA5}" srcOrd="0" destOrd="0" presId="urn:microsoft.com/office/officeart/2005/8/layout/cycle5"/>
    <dgm:cxn modelId="{F4B97DA4-8151-4903-9966-E7DB7BCE4FB3}" type="presOf" srcId="{05A4D9C7-0BFE-441B-9FE2-9879C48039BB}" destId="{7D0FE1F2-61C4-4501-AE74-A43DB3F8104B}" srcOrd="0" destOrd="0" presId="urn:microsoft.com/office/officeart/2005/8/layout/cycle5"/>
    <dgm:cxn modelId="{C6AACFA7-6417-4A2B-9C48-CCA271FAB80C}" type="presParOf" srcId="{3C151602-ADD0-4E17-A8E6-C3C1B9F5E838}" destId="{7A41CF04-4FAA-446B-9757-2F02C3473D99}" srcOrd="0" destOrd="0" presId="urn:microsoft.com/office/officeart/2005/8/layout/cycle5"/>
    <dgm:cxn modelId="{15202FCF-DEDD-47B8-9FB7-F8D34222D244}" type="presParOf" srcId="{3C151602-ADD0-4E17-A8E6-C3C1B9F5E838}" destId="{E0B4306D-95C3-473C-99D6-6E712892B728}" srcOrd="1" destOrd="0" presId="urn:microsoft.com/office/officeart/2005/8/layout/cycle5"/>
    <dgm:cxn modelId="{19ECA2CF-214E-4750-89B6-294F11D544ED}" type="presParOf" srcId="{3C151602-ADD0-4E17-A8E6-C3C1B9F5E838}" destId="{7D0FE1F2-61C4-4501-AE74-A43DB3F8104B}" srcOrd="2" destOrd="0" presId="urn:microsoft.com/office/officeart/2005/8/layout/cycle5"/>
    <dgm:cxn modelId="{AE022536-7595-44E2-B671-304F7D91392A}" type="presParOf" srcId="{3C151602-ADD0-4E17-A8E6-C3C1B9F5E838}" destId="{2DF99923-6826-4EF5-B6AF-679A243D6DA5}" srcOrd="3" destOrd="0" presId="urn:microsoft.com/office/officeart/2005/8/layout/cycle5"/>
    <dgm:cxn modelId="{48DF7279-FC2A-40FA-8B26-562950A955B3}" type="presParOf" srcId="{3C151602-ADD0-4E17-A8E6-C3C1B9F5E838}" destId="{C9D94990-7EA0-4EE6-B051-D2BDD642370E}" srcOrd="4" destOrd="0" presId="urn:microsoft.com/office/officeart/2005/8/layout/cycle5"/>
    <dgm:cxn modelId="{CB2A0277-024B-42F8-AE56-B796FA603D14}" type="presParOf" srcId="{3C151602-ADD0-4E17-A8E6-C3C1B9F5E838}" destId="{FA5D2537-853A-4673-909C-DB7E1C2007F9}" srcOrd="5" destOrd="0" presId="urn:microsoft.com/office/officeart/2005/8/layout/cycle5"/>
    <dgm:cxn modelId="{43ADAF6B-29DA-41B3-A0C2-1682478D8676}" type="presParOf" srcId="{3C151602-ADD0-4E17-A8E6-C3C1B9F5E838}" destId="{B06AD937-67A5-4045-8F51-0C53A07F00FE}" srcOrd="6" destOrd="0" presId="urn:microsoft.com/office/officeart/2005/8/layout/cycle5"/>
    <dgm:cxn modelId="{7B369C3E-A347-48E1-A214-F7D54999A373}" type="presParOf" srcId="{3C151602-ADD0-4E17-A8E6-C3C1B9F5E838}" destId="{77B5526D-0E20-449E-ADF0-41BE2212563F}" srcOrd="7" destOrd="0" presId="urn:microsoft.com/office/officeart/2005/8/layout/cycle5"/>
    <dgm:cxn modelId="{0BEEE6C1-C203-4007-9615-71857D585E2D}" type="presParOf" srcId="{3C151602-ADD0-4E17-A8E6-C3C1B9F5E838}" destId="{0550386B-E5DF-4927-B19C-8DF00D53A307}" srcOrd="8" destOrd="0" presId="urn:microsoft.com/office/officeart/2005/8/layout/cycle5"/>
    <dgm:cxn modelId="{51A2CADC-B564-4B72-91AE-98785BF13B72}" type="presParOf" srcId="{3C151602-ADD0-4E17-A8E6-C3C1B9F5E838}" destId="{568069B0-7086-4425-B81D-F3ACF969DC9B}" srcOrd="9" destOrd="0" presId="urn:microsoft.com/office/officeart/2005/8/layout/cycle5"/>
    <dgm:cxn modelId="{DF889600-006B-40F6-A97C-B46DE8C6BDCC}" type="presParOf" srcId="{3C151602-ADD0-4E17-A8E6-C3C1B9F5E838}" destId="{CAA669D4-527C-45BB-9D0E-16335C42DEF9}" srcOrd="10" destOrd="0" presId="urn:microsoft.com/office/officeart/2005/8/layout/cycle5"/>
    <dgm:cxn modelId="{EC0A8D74-3A19-4640-B390-C4D7980205CC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400" dirty="0" smtClean="0"/>
            <a:t>Reflect </a:t>
          </a:r>
        </a:p>
        <a:p>
          <a:r>
            <a:rPr lang="en-GB" sz="1400" dirty="0" smtClean="0"/>
            <a:t>and observe</a:t>
          </a:r>
          <a:endParaRPr lang="en-GB" sz="14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0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400" dirty="0" smtClean="0"/>
            <a:t>Develop new concepts</a:t>
          </a:r>
          <a:endParaRPr lang="en-GB" sz="14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0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400" dirty="0" smtClean="0"/>
            <a:t>Experiment  or </a:t>
          </a:r>
        </a:p>
        <a:p>
          <a:r>
            <a:rPr lang="en-GB" sz="1400" dirty="0" smtClean="0"/>
            <a:t>articulate</a:t>
          </a:r>
          <a:endParaRPr lang="en-GB" sz="14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0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400" dirty="0" smtClean="0"/>
            <a:t>Existing knowledge</a:t>
          </a:r>
          <a:endParaRPr lang="en-GB" sz="14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0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A541A216-DE92-461C-B58A-AF07BBB97BDE}" type="presOf" srcId="{5ED092DA-8B56-4FC8-87B7-4C031898B906}" destId="{B2644B77-12C0-41F2-AB87-B04F40AB4ABE}" srcOrd="0" destOrd="0" presId="urn:microsoft.com/office/officeart/2005/8/layout/cycle5"/>
    <dgm:cxn modelId="{2E62D1B2-64BB-4174-9EB9-9913AC6C181F}" type="presOf" srcId="{1E1FDD2A-BFB5-4593-93CF-A11B4E2468B0}" destId="{0550386B-E5DF-4927-B19C-8DF00D53A307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B80D031A-6171-4E9C-94C5-CBE6CB5526F9}" type="presOf" srcId="{14EFA237-C227-45BD-A14F-3CB0EDAF02BC}" destId="{2DF99923-6826-4EF5-B6AF-679A243D6DA5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96C34773-D1FE-4785-9726-30D77111DEBE}" type="presOf" srcId="{05A4D9C7-0BFE-441B-9FE2-9879C48039BB}" destId="{7D0FE1F2-61C4-4501-AE74-A43DB3F8104B}" srcOrd="0" destOrd="0" presId="urn:microsoft.com/office/officeart/2005/8/layout/cycle5"/>
    <dgm:cxn modelId="{4301D3D3-B60D-4DE8-BEA4-8F49679DE27A}" type="presOf" srcId="{9C37008C-63C6-4EC8-A356-63745E7A1833}" destId="{FA5D2537-853A-4673-909C-DB7E1C2007F9}" srcOrd="0" destOrd="0" presId="urn:microsoft.com/office/officeart/2005/8/layout/cycle5"/>
    <dgm:cxn modelId="{A7F251D9-11A0-4AB0-A891-4563F49D7BB3}" type="presOf" srcId="{E7A344E0-7A0C-4E76-B94B-3285D4B3F8FE}" destId="{7A41CF04-4FAA-446B-9757-2F02C3473D99}" srcOrd="0" destOrd="0" presId="urn:microsoft.com/office/officeart/2005/8/layout/cycle5"/>
    <dgm:cxn modelId="{591D97ED-B451-4FB2-8C89-2B7E71B174D3}" type="presOf" srcId="{01035ED6-36C8-4B2D-92AF-B6DAD18147CD}" destId="{B06AD937-67A5-4045-8F51-0C53A07F00FE}" srcOrd="0" destOrd="0" presId="urn:microsoft.com/office/officeart/2005/8/layout/cycle5"/>
    <dgm:cxn modelId="{DA0C28B9-E3D1-48A4-9B28-80B4BAA51515}" type="presOf" srcId="{28CC8AE8-E66E-4ABE-8B45-137C2F39E92D}" destId="{568069B0-7086-4425-B81D-F3ACF969DC9B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870C0DA3-373B-4594-ACD9-BFF22644159D}" type="presOf" srcId="{0BF953D6-06F3-48EA-B548-AD9317361238}" destId="{3C151602-ADD0-4E17-A8E6-C3C1B9F5E838}" srcOrd="0" destOrd="0" presId="urn:microsoft.com/office/officeart/2005/8/layout/cycle5"/>
    <dgm:cxn modelId="{E8D10749-9173-4CFC-A29F-36EF5F7EBD7C}" type="presParOf" srcId="{3C151602-ADD0-4E17-A8E6-C3C1B9F5E838}" destId="{7A41CF04-4FAA-446B-9757-2F02C3473D99}" srcOrd="0" destOrd="0" presId="urn:microsoft.com/office/officeart/2005/8/layout/cycle5"/>
    <dgm:cxn modelId="{FB64A03C-76C6-4A0C-BA8E-CE824986DC44}" type="presParOf" srcId="{3C151602-ADD0-4E17-A8E6-C3C1B9F5E838}" destId="{E0B4306D-95C3-473C-99D6-6E712892B728}" srcOrd="1" destOrd="0" presId="urn:microsoft.com/office/officeart/2005/8/layout/cycle5"/>
    <dgm:cxn modelId="{3F6390E4-0092-4831-AF48-142846E4B5B5}" type="presParOf" srcId="{3C151602-ADD0-4E17-A8E6-C3C1B9F5E838}" destId="{7D0FE1F2-61C4-4501-AE74-A43DB3F8104B}" srcOrd="2" destOrd="0" presId="urn:microsoft.com/office/officeart/2005/8/layout/cycle5"/>
    <dgm:cxn modelId="{780CC18B-BF91-4972-8EF9-2A08C81B96CF}" type="presParOf" srcId="{3C151602-ADD0-4E17-A8E6-C3C1B9F5E838}" destId="{2DF99923-6826-4EF5-B6AF-679A243D6DA5}" srcOrd="3" destOrd="0" presId="urn:microsoft.com/office/officeart/2005/8/layout/cycle5"/>
    <dgm:cxn modelId="{4B6B0FDE-B003-4085-8E5C-2B3F7D198475}" type="presParOf" srcId="{3C151602-ADD0-4E17-A8E6-C3C1B9F5E838}" destId="{C9D94990-7EA0-4EE6-B051-D2BDD642370E}" srcOrd="4" destOrd="0" presId="urn:microsoft.com/office/officeart/2005/8/layout/cycle5"/>
    <dgm:cxn modelId="{070BD951-24A4-4785-95FB-7A8FAFC707D2}" type="presParOf" srcId="{3C151602-ADD0-4E17-A8E6-C3C1B9F5E838}" destId="{FA5D2537-853A-4673-909C-DB7E1C2007F9}" srcOrd="5" destOrd="0" presId="urn:microsoft.com/office/officeart/2005/8/layout/cycle5"/>
    <dgm:cxn modelId="{B5444406-7192-439B-8C68-942EE8F14979}" type="presParOf" srcId="{3C151602-ADD0-4E17-A8E6-C3C1B9F5E838}" destId="{B06AD937-67A5-4045-8F51-0C53A07F00FE}" srcOrd="6" destOrd="0" presId="urn:microsoft.com/office/officeart/2005/8/layout/cycle5"/>
    <dgm:cxn modelId="{6DFF89C7-3385-4A22-A88E-3CCC00E0F8B0}" type="presParOf" srcId="{3C151602-ADD0-4E17-A8E6-C3C1B9F5E838}" destId="{77B5526D-0E20-449E-ADF0-41BE2212563F}" srcOrd="7" destOrd="0" presId="urn:microsoft.com/office/officeart/2005/8/layout/cycle5"/>
    <dgm:cxn modelId="{111BD844-284F-4ACD-B5DF-6C29A1B0235F}" type="presParOf" srcId="{3C151602-ADD0-4E17-A8E6-C3C1B9F5E838}" destId="{0550386B-E5DF-4927-B19C-8DF00D53A307}" srcOrd="8" destOrd="0" presId="urn:microsoft.com/office/officeart/2005/8/layout/cycle5"/>
    <dgm:cxn modelId="{E77C538B-2A3D-436A-AFF6-1978153EC03F}" type="presParOf" srcId="{3C151602-ADD0-4E17-A8E6-C3C1B9F5E838}" destId="{568069B0-7086-4425-B81D-F3ACF969DC9B}" srcOrd="9" destOrd="0" presId="urn:microsoft.com/office/officeart/2005/8/layout/cycle5"/>
    <dgm:cxn modelId="{04AE2D97-F511-49F5-AE95-BAEDA2CC9906}" type="presParOf" srcId="{3C151602-ADD0-4E17-A8E6-C3C1B9F5E838}" destId="{CAA669D4-527C-45BB-9D0E-16335C42DEF9}" srcOrd="10" destOrd="0" presId="urn:microsoft.com/office/officeart/2005/8/layout/cycle5"/>
    <dgm:cxn modelId="{91320347-50F2-4B40-B29D-A7B85CEBB738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A6FF7-272E-4ECB-985D-E3332DE73770}" type="doc">
      <dgm:prSet loTypeId="urn:microsoft.com/office/officeart/2005/8/layout/radial4" loCatId="relationship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AB8B03D-9ECD-4BD2-A90B-1AA22D2DA2B0}">
      <dgm:prSet phldrT="[Text]"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1B9C7D73-E085-43C5-8AE2-5AEDB2B0FEF8}" type="parTrans" cxnId="{01C740BB-07A7-4118-8762-7CC9455EC3A7}">
      <dgm:prSet/>
      <dgm:spPr/>
      <dgm:t>
        <a:bodyPr/>
        <a:lstStyle/>
        <a:p>
          <a:endParaRPr lang="en-GB"/>
        </a:p>
      </dgm:t>
    </dgm:pt>
    <dgm:pt modelId="{5A0BE22F-8A6A-4A9F-B08D-696EBF13EF61}" type="sibTrans" cxnId="{01C740BB-07A7-4118-8762-7CC9455EC3A7}">
      <dgm:prSet/>
      <dgm:spPr/>
      <dgm:t>
        <a:bodyPr/>
        <a:lstStyle/>
        <a:p>
          <a:endParaRPr lang="en-GB"/>
        </a:p>
      </dgm:t>
    </dgm:pt>
    <dgm:pt modelId="{D5F02C54-19E4-4947-BAF1-DEF06FAE3345}">
      <dgm:prSet phldrT="[Text]"/>
      <dgm:spPr/>
      <dgm:t>
        <a:bodyPr/>
        <a:lstStyle/>
        <a:p>
          <a:r>
            <a:rPr lang="en-GB" dirty="0" smtClean="0"/>
            <a:t>Resources</a:t>
          </a:r>
          <a:endParaRPr lang="en-GB" dirty="0"/>
        </a:p>
      </dgm:t>
    </dgm:pt>
    <dgm:pt modelId="{D1EE5339-E1E4-4985-B03D-BC49F80ADBC1}" type="parTrans" cxnId="{DC3E1A6E-7135-46DB-914D-A30AEF3169D9}">
      <dgm:prSet/>
      <dgm:spPr/>
      <dgm:t>
        <a:bodyPr/>
        <a:lstStyle/>
        <a:p>
          <a:endParaRPr lang="en-GB"/>
        </a:p>
      </dgm:t>
    </dgm:pt>
    <dgm:pt modelId="{1D1DDD12-5A0E-4EE3-B511-C4877021AB5B}" type="sibTrans" cxnId="{DC3E1A6E-7135-46DB-914D-A30AEF3169D9}">
      <dgm:prSet/>
      <dgm:spPr/>
      <dgm:t>
        <a:bodyPr/>
        <a:lstStyle/>
        <a:p>
          <a:endParaRPr lang="en-GB"/>
        </a:p>
      </dgm:t>
    </dgm:pt>
    <dgm:pt modelId="{A3A3AD5F-82F0-47B6-A293-BE5C7E6035EF}">
      <dgm:prSet phldrT="[Text]"/>
      <dgm:spPr/>
      <dgm:t>
        <a:bodyPr/>
        <a:lstStyle/>
        <a:p>
          <a:r>
            <a:rPr lang="en-GB" dirty="0" smtClean="0"/>
            <a:t>Motivation</a:t>
          </a:r>
          <a:endParaRPr lang="en-GB" dirty="0"/>
        </a:p>
      </dgm:t>
    </dgm:pt>
    <dgm:pt modelId="{4395A5C3-542A-47E9-AD91-ED9F598D1F1B}" type="parTrans" cxnId="{C453FAF7-3768-49D8-BE0D-98F1051872A6}">
      <dgm:prSet/>
      <dgm:spPr/>
      <dgm:t>
        <a:bodyPr/>
        <a:lstStyle/>
        <a:p>
          <a:endParaRPr lang="en-GB"/>
        </a:p>
      </dgm:t>
    </dgm:pt>
    <dgm:pt modelId="{312CC4BC-9FAE-4C91-9C45-E2D8F2D19F30}" type="sibTrans" cxnId="{C453FAF7-3768-49D8-BE0D-98F1051872A6}">
      <dgm:prSet/>
      <dgm:spPr/>
      <dgm:t>
        <a:bodyPr/>
        <a:lstStyle/>
        <a:p>
          <a:endParaRPr lang="en-GB"/>
        </a:p>
      </dgm:t>
    </dgm:pt>
    <dgm:pt modelId="{8605485C-A46B-4B16-B4AE-CCFE350065B4}">
      <dgm:prSet phldrT="[Text]"/>
      <dgm:spPr/>
      <dgm:t>
        <a:bodyPr/>
        <a:lstStyle/>
        <a:p>
          <a:r>
            <a:rPr lang="en-GB" dirty="0" smtClean="0"/>
            <a:t>Stage of Development</a:t>
          </a:r>
          <a:endParaRPr lang="en-GB" dirty="0"/>
        </a:p>
      </dgm:t>
    </dgm:pt>
    <dgm:pt modelId="{B882869B-D3E2-4ED5-87BC-4B4B9C08F0A9}" type="parTrans" cxnId="{4B8DA032-E211-477E-9D44-8B54C7FCD607}">
      <dgm:prSet/>
      <dgm:spPr/>
      <dgm:t>
        <a:bodyPr/>
        <a:lstStyle/>
        <a:p>
          <a:endParaRPr lang="en-GB"/>
        </a:p>
      </dgm:t>
    </dgm:pt>
    <dgm:pt modelId="{D1251D4B-740C-405E-84F1-A74940D5321C}" type="sibTrans" cxnId="{4B8DA032-E211-477E-9D44-8B54C7FCD607}">
      <dgm:prSet/>
      <dgm:spPr/>
      <dgm:t>
        <a:bodyPr/>
        <a:lstStyle/>
        <a:p>
          <a:endParaRPr lang="en-GB"/>
        </a:p>
      </dgm:t>
    </dgm:pt>
    <dgm:pt modelId="{25BC7997-2AC1-4CD7-80FF-848FDAD3E44D}">
      <dgm:prSet phldrT="[Text]"/>
      <dgm:spPr/>
      <dgm:t>
        <a:bodyPr/>
        <a:lstStyle/>
        <a:p>
          <a:r>
            <a:rPr lang="en-GB" dirty="0" smtClean="0"/>
            <a:t>Learning style</a:t>
          </a:r>
          <a:endParaRPr lang="en-GB" dirty="0"/>
        </a:p>
      </dgm:t>
    </dgm:pt>
    <dgm:pt modelId="{685DDD71-113E-473A-862E-0F4D55BDA6A3}" type="parTrans" cxnId="{7935D339-B756-4068-AE2C-8BD416593694}">
      <dgm:prSet/>
      <dgm:spPr/>
      <dgm:t>
        <a:bodyPr/>
        <a:lstStyle/>
        <a:p>
          <a:endParaRPr lang="en-GB"/>
        </a:p>
      </dgm:t>
    </dgm:pt>
    <dgm:pt modelId="{EB24982E-EB90-4540-8944-892B086C8417}" type="sibTrans" cxnId="{7935D339-B756-4068-AE2C-8BD416593694}">
      <dgm:prSet/>
      <dgm:spPr/>
      <dgm:t>
        <a:bodyPr/>
        <a:lstStyle/>
        <a:p>
          <a:endParaRPr lang="en-GB"/>
        </a:p>
      </dgm:t>
    </dgm:pt>
    <dgm:pt modelId="{C09F94BD-FFE0-4A4B-B114-192A88541F79}" type="pres">
      <dgm:prSet presAssocID="{CB5A6FF7-272E-4ECB-985D-E3332DE737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19FC5F-3C52-4925-AA26-550C6FC68FA2}" type="pres">
      <dgm:prSet presAssocID="{8AB8B03D-9ECD-4BD2-A90B-1AA22D2DA2B0}" presName="centerShape" presStyleLbl="node0" presStyleIdx="0" presStyleCnt="1"/>
      <dgm:spPr/>
      <dgm:t>
        <a:bodyPr/>
        <a:lstStyle/>
        <a:p>
          <a:endParaRPr lang="en-GB"/>
        </a:p>
      </dgm:t>
    </dgm:pt>
    <dgm:pt modelId="{86443785-3E81-4AA1-8C0E-058F06DF9F1F}" type="pres">
      <dgm:prSet presAssocID="{D1EE5339-E1E4-4985-B03D-BC49F80ADBC1}" presName="parTrans" presStyleLbl="bgSibTrans2D1" presStyleIdx="0" presStyleCnt="4" custScaleX="56784" custLinFactNeighborX="20680" custLinFactNeighborY="31801"/>
      <dgm:spPr/>
      <dgm:t>
        <a:bodyPr/>
        <a:lstStyle/>
        <a:p>
          <a:endParaRPr lang="en-GB"/>
        </a:p>
      </dgm:t>
    </dgm:pt>
    <dgm:pt modelId="{D8A0EBCA-6FBB-486C-9156-A64DF8CD58C6}" type="pres">
      <dgm:prSet presAssocID="{D5F02C54-19E4-4947-BAF1-DEF06FAE3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D8E64-B08D-432F-A442-C5F446B2082C}" type="pres">
      <dgm:prSet presAssocID="{4395A5C3-542A-47E9-AD91-ED9F598D1F1B}" presName="parTrans" presStyleLbl="bgSibTrans2D1" presStyleIdx="1" presStyleCnt="4" custScaleX="56784" custLinFactNeighborX="-545" custLinFactNeighborY="55168"/>
      <dgm:spPr/>
      <dgm:t>
        <a:bodyPr/>
        <a:lstStyle/>
        <a:p>
          <a:endParaRPr lang="en-GB"/>
        </a:p>
      </dgm:t>
    </dgm:pt>
    <dgm:pt modelId="{7DC7A2C9-00B9-4CC2-BBA8-C3832C975FE5}" type="pres">
      <dgm:prSet presAssocID="{A3A3AD5F-82F0-47B6-A293-BE5C7E6035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17BAD-241F-411B-B275-B2B677BB418A}" type="pres">
      <dgm:prSet presAssocID="{B882869B-D3E2-4ED5-87BC-4B4B9C08F0A9}" presName="parTrans" presStyleLbl="bgSibTrans2D1" presStyleIdx="2" presStyleCnt="4" custScaleX="56784" custLinFactNeighborX="-5975" custLinFactNeighborY="39818"/>
      <dgm:spPr/>
      <dgm:t>
        <a:bodyPr/>
        <a:lstStyle/>
        <a:p>
          <a:endParaRPr lang="en-GB"/>
        </a:p>
      </dgm:t>
    </dgm:pt>
    <dgm:pt modelId="{D6CBD917-6775-4688-8759-D142E816B301}" type="pres">
      <dgm:prSet presAssocID="{8605485C-A46B-4B16-B4AE-CCFE350065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9DDD0-873A-4EBC-B0B6-AE94D2BEFF2A}" type="pres">
      <dgm:prSet presAssocID="{685DDD71-113E-473A-862E-0F4D55BDA6A3}" presName="parTrans" presStyleLbl="bgSibTrans2D1" presStyleIdx="3" presStyleCnt="4" custScaleX="56784" custLinFactNeighborX="-17200" custLinFactNeighborY="19938"/>
      <dgm:spPr/>
      <dgm:t>
        <a:bodyPr/>
        <a:lstStyle/>
        <a:p>
          <a:endParaRPr lang="en-GB"/>
        </a:p>
      </dgm:t>
    </dgm:pt>
    <dgm:pt modelId="{7E59FE7B-1FCA-4DD8-96C5-C917D7993B23}" type="pres">
      <dgm:prSet presAssocID="{25BC7997-2AC1-4CD7-80FF-848FDAD3E44D}" presName="node" presStyleLbl="node1" presStyleIdx="3" presStyleCnt="4" custRadScaleRad="101404" custRadScaleInc="-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9CE531-3821-44CD-A929-6EEDAD2A2A9B}" type="presOf" srcId="{8AB8B03D-9ECD-4BD2-A90B-1AA22D2DA2B0}" destId="{0B19FC5F-3C52-4925-AA26-550C6FC68FA2}" srcOrd="0" destOrd="0" presId="urn:microsoft.com/office/officeart/2005/8/layout/radial4"/>
    <dgm:cxn modelId="{1E0638C0-60FD-4F3C-B6E9-B35885B6A92D}" type="presOf" srcId="{A3A3AD5F-82F0-47B6-A293-BE5C7E6035EF}" destId="{7DC7A2C9-00B9-4CC2-BBA8-C3832C975FE5}" srcOrd="0" destOrd="0" presId="urn:microsoft.com/office/officeart/2005/8/layout/radial4"/>
    <dgm:cxn modelId="{4B8DA032-E211-477E-9D44-8B54C7FCD607}" srcId="{8AB8B03D-9ECD-4BD2-A90B-1AA22D2DA2B0}" destId="{8605485C-A46B-4B16-B4AE-CCFE350065B4}" srcOrd="2" destOrd="0" parTransId="{B882869B-D3E2-4ED5-87BC-4B4B9C08F0A9}" sibTransId="{D1251D4B-740C-405E-84F1-A74940D5321C}"/>
    <dgm:cxn modelId="{472B382B-9C6E-42E4-BCCF-E02A5BD17371}" type="presOf" srcId="{4395A5C3-542A-47E9-AD91-ED9F598D1F1B}" destId="{FD4D8E64-B08D-432F-A442-C5F446B2082C}" srcOrd="0" destOrd="0" presId="urn:microsoft.com/office/officeart/2005/8/layout/radial4"/>
    <dgm:cxn modelId="{648FC6BF-C8A2-4008-9743-B1231040932E}" type="presOf" srcId="{D1EE5339-E1E4-4985-B03D-BC49F80ADBC1}" destId="{86443785-3E81-4AA1-8C0E-058F06DF9F1F}" srcOrd="0" destOrd="0" presId="urn:microsoft.com/office/officeart/2005/8/layout/radial4"/>
    <dgm:cxn modelId="{01C740BB-07A7-4118-8762-7CC9455EC3A7}" srcId="{CB5A6FF7-272E-4ECB-985D-E3332DE73770}" destId="{8AB8B03D-9ECD-4BD2-A90B-1AA22D2DA2B0}" srcOrd="0" destOrd="0" parTransId="{1B9C7D73-E085-43C5-8AE2-5AEDB2B0FEF8}" sibTransId="{5A0BE22F-8A6A-4A9F-B08D-696EBF13EF61}"/>
    <dgm:cxn modelId="{827C31A2-D4C9-4FF6-8220-669B39FFA18B}" type="presOf" srcId="{CB5A6FF7-272E-4ECB-985D-E3332DE73770}" destId="{C09F94BD-FFE0-4A4B-B114-192A88541F79}" srcOrd="0" destOrd="0" presId="urn:microsoft.com/office/officeart/2005/8/layout/radial4"/>
    <dgm:cxn modelId="{78D889A8-840C-4840-868E-E508067B036D}" type="presOf" srcId="{8605485C-A46B-4B16-B4AE-CCFE350065B4}" destId="{D6CBD917-6775-4688-8759-D142E816B301}" srcOrd="0" destOrd="0" presId="urn:microsoft.com/office/officeart/2005/8/layout/radial4"/>
    <dgm:cxn modelId="{F755D0A8-EDFE-4F7C-8BE8-88FA0F723297}" type="presOf" srcId="{B882869B-D3E2-4ED5-87BC-4B4B9C08F0A9}" destId="{32017BAD-241F-411B-B275-B2B677BB418A}" srcOrd="0" destOrd="0" presId="urn:microsoft.com/office/officeart/2005/8/layout/radial4"/>
    <dgm:cxn modelId="{DC3E1A6E-7135-46DB-914D-A30AEF3169D9}" srcId="{8AB8B03D-9ECD-4BD2-A90B-1AA22D2DA2B0}" destId="{D5F02C54-19E4-4947-BAF1-DEF06FAE3345}" srcOrd="0" destOrd="0" parTransId="{D1EE5339-E1E4-4985-B03D-BC49F80ADBC1}" sibTransId="{1D1DDD12-5A0E-4EE3-B511-C4877021AB5B}"/>
    <dgm:cxn modelId="{7B55AB9C-87A2-417C-B102-8D8132AE3193}" type="presOf" srcId="{D5F02C54-19E4-4947-BAF1-DEF06FAE3345}" destId="{D8A0EBCA-6FBB-486C-9156-A64DF8CD58C6}" srcOrd="0" destOrd="0" presId="urn:microsoft.com/office/officeart/2005/8/layout/radial4"/>
    <dgm:cxn modelId="{7935D339-B756-4068-AE2C-8BD416593694}" srcId="{8AB8B03D-9ECD-4BD2-A90B-1AA22D2DA2B0}" destId="{25BC7997-2AC1-4CD7-80FF-848FDAD3E44D}" srcOrd="3" destOrd="0" parTransId="{685DDD71-113E-473A-862E-0F4D55BDA6A3}" sibTransId="{EB24982E-EB90-4540-8944-892B086C8417}"/>
    <dgm:cxn modelId="{FAF8CE95-29B1-41A4-BC5B-3DCDB87553BC}" type="presOf" srcId="{685DDD71-113E-473A-862E-0F4D55BDA6A3}" destId="{27F9DDD0-873A-4EBC-B0B6-AE94D2BEFF2A}" srcOrd="0" destOrd="0" presId="urn:microsoft.com/office/officeart/2005/8/layout/radial4"/>
    <dgm:cxn modelId="{0B474A0C-C2A4-4AAE-B225-A62A2C93F7CB}" type="presOf" srcId="{25BC7997-2AC1-4CD7-80FF-848FDAD3E44D}" destId="{7E59FE7B-1FCA-4DD8-96C5-C917D7993B23}" srcOrd="0" destOrd="0" presId="urn:microsoft.com/office/officeart/2005/8/layout/radial4"/>
    <dgm:cxn modelId="{C453FAF7-3768-49D8-BE0D-98F1051872A6}" srcId="{8AB8B03D-9ECD-4BD2-A90B-1AA22D2DA2B0}" destId="{A3A3AD5F-82F0-47B6-A293-BE5C7E6035EF}" srcOrd="1" destOrd="0" parTransId="{4395A5C3-542A-47E9-AD91-ED9F598D1F1B}" sibTransId="{312CC4BC-9FAE-4C91-9C45-E2D8F2D19F30}"/>
    <dgm:cxn modelId="{3F26ABE9-144C-460D-BF67-4F7A342F867E}" type="presParOf" srcId="{C09F94BD-FFE0-4A4B-B114-192A88541F79}" destId="{0B19FC5F-3C52-4925-AA26-550C6FC68FA2}" srcOrd="0" destOrd="0" presId="urn:microsoft.com/office/officeart/2005/8/layout/radial4"/>
    <dgm:cxn modelId="{2C5F7AC8-A64F-423B-80BE-BBFD07966345}" type="presParOf" srcId="{C09F94BD-FFE0-4A4B-B114-192A88541F79}" destId="{86443785-3E81-4AA1-8C0E-058F06DF9F1F}" srcOrd="1" destOrd="0" presId="urn:microsoft.com/office/officeart/2005/8/layout/radial4"/>
    <dgm:cxn modelId="{96ECD12F-22BD-4B0C-A744-8BB7B576B7C0}" type="presParOf" srcId="{C09F94BD-FFE0-4A4B-B114-192A88541F79}" destId="{D8A0EBCA-6FBB-486C-9156-A64DF8CD58C6}" srcOrd="2" destOrd="0" presId="urn:microsoft.com/office/officeart/2005/8/layout/radial4"/>
    <dgm:cxn modelId="{4E6AC724-FC25-4E8A-A5DA-513692677587}" type="presParOf" srcId="{C09F94BD-FFE0-4A4B-B114-192A88541F79}" destId="{FD4D8E64-B08D-432F-A442-C5F446B2082C}" srcOrd="3" destOrd="0" presId="urn:microsoft.com/office/officeart/2005/8/layout/radial4"/>
    <dgm:cxn modelId="{B5FB92A2-64A2-4406-A373-A0B5BABC00EC}" type="presParOf" srcId="{C09F94BD-FFE0-4A4B-B114-192A88541F79}" destId="{7DC7A2C9-00B9-4CC2-BBA8-C3832C975FE5}" srcOrd="4" destOrd="0" presId="urn:microsoft.com/office/officeart/2005/8/layout/radial4"/>
    <dgm:cxn modelId="{8C62ACCF-31A1-4360-BA0B-FFFA6242B24A}" type="presParOf" srcId="{C09F94BD-FFE0-4A4B-B114-192A88541F79}" destId="{32017BAD-241F-411B-B275-B2B677BB418A}" srcOrd="5" destOrd="0" presId="urn:microsoft.com/office/officeart/2005/8/layout/radial4"/>
    <dgm:cxn modelId="{E3BA3E77-3850-40A2-9540-CCCB69EBB10F}" type="presParOf" srcId="{C09F94BD-FFE0-4A4B-B114-192A88541F79}" destId="{D6CBD917-6775-4688-8759-D142E816B301}" srcOrd="6" destOrd="0" presId="urn:microsoft.com/office/officeart/2005/8/layout/radial4"/>
    <dgm:cxn modelId="{F6FC5283-9AC0-4E76-90E7-237F32A01A97}" type="presParOf" srcId="{C09F94BD-FFE0-4A4B-B114-192A88541F79}" destId="{27F9DDD0-873A-4EBC-B0B6-AE94D2BEFF2A}" srcOrd="7" destOrd="0" presId="urn:microsoft.com/office/officeart/2005/8/layout/radial4"/>
    <dgm:cxn modelId="{08370373-B472-48BE-898A-7088A10609D1}" type="presParOf" srcId="{C09F94BD-FFE0-4A4B-B114-192A88541F79}" destId="{7E59FE7B-1FCA-4DD8-96C5-C917D7993B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39D56-C5D6-473B-B194-A2CE06A928E1}" type="datetimeFigureOut">
              <a:rPr lang="en-GB" smtClean="0"/>
              <a:pPr/>
              <a:t>22/11/2011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BB1BE-4F60-4887-BFED-40BB93634C2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ACFFD2-DD45-40CC-9F0C-39A350DAA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C7AEB-ECA0-4EA5-A942-252AF7C7C4E5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065F18-65F7-4FB4-988B-93C6B9E306EE}" type="slidenum">
              <a:rPr lang="en-GB" smtClean="0">
                <a:ea typeface="ＭＳ Ｐゴシック" pitchFamily="34" charset="-128"/>
              </a:rPr>
              <a:pPr/>
              <a:t>13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2D7B25-19CD-433B-96EE-2CEC6F8F8F36}" type="slidenum">
              <a:rPr lang="en-GB" smtClean="0">
                <a:ea typeface="ＭＳ Ｐゴシック" pitchFamily="34" charset="-128"/>
              </a:rPr>
              <a:pPr/>
              <a:t>14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6E0AC3-CE8B-4951-94FB-CAA0B97DBC0C}" type="slidenum">
              <a:rPr lang="en-GB" smtClean="0">
                <a:ea typeface="ＭＳ Ｐゴシック" pitchFamily="34" charset="-128"/>
              </a:rPr>
              <a:pPr/>
              <a:t>15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F5C12A-2F18-47A3-9695-08A02B0D722B}" type="slidenum">
              <a:rPr lang="en-GB" smtClean="0">
                <a:ea typeface="ＭＳ Ｐゴシック" pitchFamily="34" charset="-128"/>
              </a:rPr>
              <a:pPr/>
              <a:t>16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04B78C-C1D4-4D28-B499-2389816A1EBF}" type="slidenum">
              <a:rPr lang="en-GB" smtClean="0">
                <a:ea typeface="ＭＳ Ｐゴシック" pitchFamily="34" charset="-128"/>
              </a:rPr>
              <a:pPr/>
              <a:t>17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6BABCA-83D7-4E23-BBDE-86FE4C9E5555}" type="slidenum">
              <a:rPr lang="en-GB" smtClean="0">
                <a:ea typeface="ＭＳ Ｐゴシック" pitchFamily="34" charset="-128"/>
              </a:rPr>
              <a:pPr/>
              <a:t>18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7819F4-0E7F-4F2A-B88D-0DFB8ED79AD6}" type="slidenum">
              <a:rPr lang="en-GB" smtClean="0">
                <a:ea typeface="ＭＳ Ｐゴシック" pitchFamily="34" charset="-128"/>
              </a:rPr>
              <a:pPr/>
              <a:t>19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B89553-8D28-40D3-9218-A1C9ED47F91F}" type="slidenum">
              <a:rPr lang="en-GB" smtClean="0">
                <a:ea typeface="ＭＳ Ｐゴシック" pitchFamily="34" charset="-128"/>
              </a:rPr>
              <a:pPr/>
              <a:t>20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FB6E60-6B57-49D0-9D40-DB7CD98A8CEE}" type="slidenum">
              <a:rPr lang="en-GB" smtClean="0">
                <a:ea typeface="ＭＳ Ｐゴシック" pitchFamily="34" charset="-128"/>
              </a:rPr>
              <a:pPr/>
              <a:t>21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80CA93-5D25-445B-90A8-7ADAE078B6F0}" type="slidenum">
              <a:rPr lang="en-GB" smtClean="0">
                <a:ea typeface="ＭＳ Ｐゴシック" pitchFamily="34" charset="-128"/>
              </a:rPr>
              <a:pPr/>
              <a:t>22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E19274-186C-417E-8305-68768F95BB65}" type="slidenum">
              <a:rPr lang="en-GB" smtClean="0">
                <a:ea typeface="ＭＳ Ｐゴシック" pitchFamily="34" charset="-128"/>
              </a:rPr>
              <a:pPr/>
              <a:t>3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6A6B60-FC68-44F0-943E-72593A48A34F}" type="slidenum">
              <a:rPr lang="en-GB" smtClean="0">
                <a:ea typeface="ＭＳ Ｐゴシック" pitchFamily="34" charset="-128"/>
              </a:rPr>
              <a:pPr/>
              <a:t>6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E19274-186C-417E-8305-68768F95BB65}" type="slidenum">
              <a:rPr lang="en-GB" smtClean="0">
                <a:ea typeface="ＭＳ Ｐゴシック" pitchFamily="34" charset="-128"/>
              </a:rPr>
              <a:pPr/>
              <a:t>7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1A3659-65EE-49F2-B922-C18D689D8B86}" type="slidenum">
              <a:rPr lang="en-GB" smtClean="0">
                <a:ea typeface="ＭＳ Ｐゴシック" pitchFamily="34" charset="-128"/>
              </a:rPr>
              <a:pPr/>
              <a:t>8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8DE89D-8193-481F-A498-C4F4D9E870C9}" type="slidenum">
              <a:rPr lang="en-GB" smtClean="0">
                <a:ea typeface="ＭＳ Ｐゴシック" pitchFamily="34" charset="-128"/>
              </a:rPr>
              <a:pPr/>
              <a:t>9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81A6F6-4255-44B3-AAE4-24B5E185CB8B}" type="slidenum">
              <a:rPr lang="en-GB" smtClean="0">
                <a:ea typeface="ＭＳ Ｐゴシック" pitchFamily="34" charset="-128"/>
              </a:rPr>
              <a:pPr/>
              <a:t>10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16D7B6-6213-47CE-BA0F-956F3BE07B2A}" type="slidenum">
              <a:rPr lang="en-GB" smtClean="0">
                <a:ea typeface="ＭＳ Ｐゴシック" pitchFamily="34" charset="-128"/>
              </a:rPr>
              <a:pPr/>
              <a:t>11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3633C8-AF25-4110-A10D-9B240A0C2BB6}" type="slidenum">
              <a:rPr lang="en-GB" smtClean="0">
                <a:ea typeface="ＭＳ Ｐゴシック" pitchFamily="34" charset="-128"/>
              </a:rPr>
              <a:pPr/>
              <a:t>12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014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7" descr="LVP_UNI_LOGO_Pantone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6019800"/>
            <a:ext cx="1905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ank"/>
          <p:cNvPicPr>
            <a:picLocks noChangeAspect="1" noChangeArrowheads="1"/>
          </p:cNvPicPr>
          <p:nvPr userDrawn="1"/>
        </p:nvPicPr>
        <p:blipFill>
          <a:blip r:embed="rId14" cstate="print"/>
          <a:srcRect l="29161" t="79982"/>
          <a:stretch>
            <a:fillRect/>
          </a:stretch>
        </p:blipFill>
        <p:spPr bwMode="auto">
          <a:xfrm>
            <a:off x="2665413" y="5484813"/>
            <a:ext cx="64785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LVP_UNI_LOGO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362200"/>
            <a:ext cx="5791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0" y="632460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A MEMBER OF THE RUSSELL GROUP</a:t>
            </a:r>
            <a:endParaRPr lang="en-US" sz="1000">
              <a:solidFill>
                <a:srgbClr val="000000"/>
              </a:solidFill>
              <a:latin typeface="Monaco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There is a real debate about what constitutes competence.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What is, in fact, “good enough”?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How do we measure it?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What is a pass mark?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Who says?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 much has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We know much more than we did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We know more about teaching than we did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Patients expect more than they did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It is not about “doing more”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It is about “doing it cleverer!”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 come from Liverpool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268" name="Picture 2" descr="C:\Documents and Settings\dcmt\My Documents\My Pictures\liverpool med 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 am from Liverpool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 smtClean="0"/>
              <a:t>Our programme is developed around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Problem based learning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Clinical skills teaching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Learning in context</a:t>
            </a:r>
          </a:p>
          <a:p>
            <a:pPr lvl="1" eaLnBrk="1" hangingPunct="1">
              <a:buFontTx/>
              <a:buChar char="•"/>
            </a:pPr>
            <a:r>
              <a:rPr lang="en-GB" dirty="0" smtClean="0"/>
              <a:t>Balance between hospital and community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Obviously we still have lectures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:\Documents and Settings\dcmt\My Documents\My Pictures\from iphone\from iphone 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But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The route through the syllabus is determined by a series of clinical vignettes, which the students discuss in small PBL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cmt\My Documents\My Pictures\from iphone\from iphone 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Teacher role has developed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/>
            <a:r>
              <a:rPr lang="en-GB" smtClean="0"/>
              <a:t>to include 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being able to make small groups work well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Giving students confidence to say what they know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Giving students the responsibility for determining what they still need to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cmt\My Documents\My Pictures\from iphone\from iphone 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cmt\My Documents\My Pictures\from iphone\from iphone 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500042"/>
            <a:ext cx="3352800" cy="2928958"/>
          </a:xfrm>
        </p:spPr>
        <p:txBody>
          <a:bodyPr/>
          <a:lstStyle/>
          <a:p>
            <a:r>
              <a:rPr lang="en-GB" sz="2800" dirty="0" smtClean="0"/>
              <a:t>“Change and decay in all around I see...”</a:t>
            </a:r>
            <a:br>
              <a:rPr lang="en-GB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David Taylor</a:t>
            </a:r>
          </a:p>
          <a:p>
            <a:r>
              <a:rPr lang="en-GB" sz="2400" dirty="0" smtClean="0"/>
              <a:t>School of Medicine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We are still expected to know what we are doing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We are still expected to challenge students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We get to know some of the students very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dcmt\My Documents\My Pictures\from iphone\from iphone 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7772400" cy="914400"/>
          </a:xfrm>
        </p:spPr>
        <p:txBody>
          <a:bodyPr/>
          <a:lstStyle/>
          <a:p>
            <a:r>
              <a:rPr lang="en-GB" dirty="0" smtClean="0"/>
              <a:t>Taylor and Hamdy 2012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365920" y="2255912"/>
          <a:ext cx="6406480" cy="307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1365920" y="2255912"/>
            <a:ext cx="5472608" cy="3096344"/>
            <a:chOff x="467544" y="1628800"/>
            <a:chExt cx="6984776" cy="417646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796136" y="4653136"/>
              <a:ext cx="1584176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organise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5400000">
              <a:off x="3779912" y="3645024"/>
              <a:ext cx="1512168" cy="792088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Feedback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691680" y="4725144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Consolidate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724128" y="1628800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Elaboration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Refinement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467544" y="3212976"/>
              <a:ext cx="1800200" cy="1008112"/>
            </a:xfrm>
            <a:prstGeom prst="rightArrow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Start here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47664" y="1772816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Dissonance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err="1" smtClean="0"/>
              <a:t>Kotter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Eight Step Process of Successful Change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/>
              <a:t>Set the Stage</a:t>
            </a:r>
          </a:p>
          <a:p>
            <a:pPr marL="857250" lvl="1" indent="-457200">
              <a:buFontTx/>
              <a:buAutoNum type="arabicPeriod"/>
              <a:defRPr/>
            </a:pPr>
            <a:r>
              <a:rPr lang="en-US" sz="1800" dirty="0" smtClean="0">
                <a:cs typeface="+mn-cs"/>
              </a:rPr>
              <a:t>Create a Sense of Urgency</a:t>
            </a:r>
          </a:p>
          <a:p>
            <a:pPr marL="857250" lvl="1" indent="-457200">
              <a:buFontTx/>
              <a:buAutoNum type="arabicPeriod"/>
              <a:defRPr/>
            </a:pPr>
            <a:r>
              <a:rPr lang="en-US" sz="1800" dirty="0" smtClean="0">
                <a:cs typeface="+mn-cs"/>
              </a:rPr>
              <a:t>Pull Together the Guiding Team</a:t>
            </a:r>
          </a:p>
          <a:p>
            <a:pPr marL="457200" indent="-457200">
              <a:buFontTx/>
              <a:buNone/>
              <a:defRPr/>
            </a:pPr>
            <a:r>
              <a:rPr lang="en-US" sz="2400" dirty="0" smtClean="0"/>
              <a:t>Decide What to do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3. Develop the Change Vision and Strategy</a:t>
            </a:r>
          </a:p>
          <a:p>
            <a:pPr marL="457200" indent="-457200">
              <a:buFontTx/>
              <a:buNone/>
              <a:defRPr/>
            </a:pPr>
            <a:r>
              <a:rPr lang="en-US" sz="2400" dirty="0" smtClean="0"/>
              <a:t>Make it Happen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4. Communicate for Understanding and Buy In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5. Empower Others to Act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6. Produce Short-Term Wins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7. Don't Let Up</a:t>
            </a:r>
          </a:p>
          <a:p>
            <a:pPr marL="457200" indent="-457200">
              <a:buFontTx/>
              <a:buNone/>
              <a:defRPr/>
            </a:pPr>
            <a:r>
              <a:rPr lang="en-US" sz="2400" dirty="0" smtClean="0"/>
              <a:t>Make it Stick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8. Create a new Culture</a:t>
            </a:r>
            <a:endParaRPr lang="en-US" sz="1800" dirty="0"/>
          </a:p>
        </p:txBody>
      </p:sp>
      <p:pic>
        <p:nvPicPr>
          <p:cNvPr id="19460" name="Picture 7" descr="Cover Iceberg3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31750"/>
            <a:ext cx="9779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sense of urgency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In the UK this was done (and continues to be done) for us.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Tomorrow’s Doctors 1993,2003, 2009.....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And now the National Student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Pull together the guiding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We started in 1993 for a 1995 start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(which we delayed until 1996)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needed to buy in experts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As well as nurture our own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Not everyone is an agent for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 the change vision and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Not “vision” - “Change vision”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key to this is the route rather than the end point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Involve as many key players as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Communicate for understanding and buy-in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The skill comes in choosing the right communicators.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Trust and respect are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Empower others to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But in such a way that it is difficult for them to derail the system...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Involve as many people as possible in the planning and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VP_UNI_LOGO_Pant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19800"/>
            <a:ext cx="1905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Change…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I have been in Liverpool for almost 30 years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I have survived one major and at least three minor curriculum changes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/>
              <a:t>And effected/caused/helped at least four others in different parts of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Produce short term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The short term win decided on by my institution was that it would be cost neutral to the departments.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So there was no money for the changes, and the departments STILL have the money.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let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When all else fails, go back to the original vision and philosophy.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 those things still hold good?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7772400" cy="914400"/>
          </a:xfrm>
        </p:spPr>
        <p:txBody>
          <a:bodyPr/>
          <a:lstStyle/>
          <a:p>
            <a:r>
              <a:rPr lang="en-GB" dirty="0" smtClean="0"/>
              <a:t>Taylor and Hamdy 2012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365920" y="2255912"/>
          <a:ext cx="6406480" cy="307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1365920" y="2255912"/>
            <a:ext cx="5472608" cy="3096344"/>
            <a:chOff x="467544" y="1628800"/>
            <a:chExt cx="6984776" cy="417646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796136" y="4653136"/>
              <a:ext cx="1584176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organise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5400000">
              <a:off x="3779912" y="3645024"/>
              <a:ext cx="1512168" cy="792088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Feedback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691680" y="4725144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Consolidate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724128" y="1628800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Elaboration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Refinement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467544" y="3212976"/>
              <a:ext cx="1800200" cy="1008112"/>
            </a:xfrm>
            <a:prstGeom prst="rightArrow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Start here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47664" y="1772816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Dissonance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new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Slowly but surely the “new” will become the “familiar”.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But even after 16 years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 still have staff referring to the “new” curriculum....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And ignoring the evidence.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two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Take a long-term perspective</a:t>
            </a:r>
          </a:p>
          <a:p>
            <a:r>
              <a:rPr lang="en-GB" dirty="0" smtClean="0"/>
              <a:t>And</a:t>
            </a:r>
          </a:p>
          <a:p>
            <a:r>
              <a:rPr lang="en-GB" dirty="0" smtClean="0"/>
              <a:t>1 Thessalonians 5:21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Thessalonians 5:21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	Test all things. Hold fast to that which is good.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Taylor and Hamdy 2012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2051720" y="2636912"/>
          <a:ext cx="6406480" cy="307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2051720" y="2636912"/>
            <a:ext cx="5472608" cy="3096344"/>
            <a:chOff x="467544" y="1628800"/>
            <a:chExt cx="6984776" cy="417646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796136" y="4653136"/>
              <a:ext cx="1584176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organise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5400000">
              <a:off x="3779912" y="3645024"/>
              <a:ext cx="1512168" cy="792088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Feedback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691680" y="4725144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Consolidate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724128" y="1628800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Elaboration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Refinement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467544" y="3212976"/>
              <a:ext cx="1800200" cy="1008112"/>
            </a:xfrm>
            <a:prstGeom prst="rightArrow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Start here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47664" y="1772816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Dissonance</a:t>
              </a:r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539552" y="908720"/>
          <a:ext cx="302433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Bent Arrow 12"/>
          <p:cNvSpPr/>
          <p:nvPr/>
        </p:nvSpPr>
        <p:spPr bwMode="auto">
          <a:xfrm rot="10800000" flipH="1">
            <a:off x="2051720" y="2996952"/>
            <a:ext cx="720080" cy="288032"/>
          </a:xfrm>
          <a:prstGeom prst="bentArrow">
            <a:avLst>
              <a:gd name="adj1" fmla="val 25000"/>
              <a:gd name="adj2" fmla="val 41612"/>
              <a:gd name="adj3" fmla="val 50000"/>
              <a:gd name="adj4" fmla="val 41137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believe in entropy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phone 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Creating Tomorrow’s Doctors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716338"/>
            <a:ext cx="3352800" cy="1541462"/>
          </a:xfrm>
        </p:spPr>
        <p:txBody>
          <a:bodyPr/>
          <a:lstStyle/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David Taylor</a:t>
            </a:r>
          </a:p>
          <a:p>
            <a:pPr eaLnBrk="1" hangingPunct="1"/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5580063" y="2852738"/>
            <a:ext cx="0" cy="1512887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331913" y="1052513"/>
          <a:ext cx="2871787" cy="4064000"/>
        </p:xfrm>
        <a:graphic>
          <a:graphicData uri="http://schemas.openxmlformats.org/presentationml/2006/ole">
            <p:oleObj spid="_x0000_s1026" name="Acrobat Document" r:id="rId4" imgW="5711760" imgH="80830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VP_UNI_LOGO_Panto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19800"/>
            <a:ext cx="1905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That is our task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/>
            <a:r>
              <a:rPr lang="en-US" sz="3200" i="1" smtClean="0"/>
              <a:t>Quite simply</a:t>
            </a:r>
            <a:r>
              <a:rPr lang="en-US" sz="3200" smtClean="0"/>
              <a:t>, to help our students learn to be the type of Doctor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that we would want them to be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that we would want to treat our parents or children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that we would want to treat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Regulation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91025" y="0"/>
          <a:ext cx="4752975" cy="6726238"/>
        </p:xfrm>
        <a:graphic>
          <a:graphicData uri="http://schemas.openxmlformats.org/presentationml/2006/ole">
            <p:oleObj spid="_x0000_s2050" name="Acrobat Document" r:id="rId4" imgW="5711760" imgH="80830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053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We have entered an era where we need to show that we meet measurable outcomes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This is true at undergraduate level but also licensing and re-validation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772</Words>
  <Application>Microsoft Office PowerPoint</Application>
  <PresentationFormat>On-screen Show (4:3)</PresentationFormat>
  <Paragraphs>181</Paragraphs>
  <Slides>36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Acrobat Document</vt:lpstr>
      <vt:lpstr>Slide 1</vt:lpstr>
      <vt:lpstr>“Change and decay in all around I see...” </vt:lpstr>
      <vt:lpstr>Change…</vt:lpstr>
      <vt:lpstr>I believe in entropy</vt:lpstr>
      <vt:lpstr>Slide 5</vt:lpstr>
      <vt:lpstr>Creating Tomorrow’s Doctors</vt:lpstr>
      <vt:lpstr>That is our task</vt:lpstr>
      <vt:lpstr>Regulation</vt:lpstr>
      <vt:lpstr>Outcomes</vt:lpstr>
      <vt:lpstr>Standards</vt:lpstr>
      <vt:lpstr>So much has changed</vt:lpstr>
      <vt:lpstr>I come from Liverpool</vt:lpstr>
      <vt:lpstr>I am from Liverpool</vt:lpstr>
      <vt:lpstr>Slide 14</vt:lpstr>
      <vt:lpstr>But</vt:lpstr>
      <vt:lpstr>Slide 16</vt:lpstr>
      <vt:lpstr>The Teacher role has developed</vt:lpstr>
      <vt:lpstr>Slide 18</vt:lpstr>
      <vt:lpstr>Slide 19</vt:lpstr>
      <vt:lpstr>But</vt:lpstr>
      <vt:lpstr>And</vt:lpstr>
      <vt:lpstr>Slide 22</vt:lpstr>
      <vt:lpstr>Taylor and Hamdy 2012</vt:lpstr>
      <vt:lpstr>Kotter: Eight Step Process of Successful Change</vt:lpstr>
      <vt:lpstr>Create a sense of urgency</vt:lpstr>
      <vt:lpstr>Pull together the guiding team</vt:lpstr>
      <vt:lpstr>Develop the change vision and strategy</vt:lpstr>
      <vt:lpstr>Communicate for understanding and buy-in</vt:lpstr>
      <vt:lpstr>Empower others to act</vt:lpstr>
      <vt:lpstr>Produce short term wins</vt:lpstr>
      <vt:lpstr>Don’t let up</vt:lpstr>
      <vt:lpstr>Taylor and Hamdy 2012</vt:lpstr>
      <vt:lpstr>Create a new culture</vt:lpstr>
      <vt:lpstr>Remember two things</vt:lpstr>
      <vt:lpstr>1 Thessalonians 5:21 </vt:lpstr>
      <vt:lpstr>Taylor and Hamdy 2012</vt:lpstr>
    </vt:vector>
  </TitlesOfParts>
  <Company>Krusty Morris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Krusty Morris</dc:creator>
  <cp:lastModifiedBy>David Taylor</cp:lastModifiedBy>
  <cp:revision>97</cp:revision>
  <dcterms:created xsi:type="dcterms:W3CDTF">2007-01-16T13:11:17Z</dcterms:created>
  <dcterms:modified xsi:type="dcterms:W3CDTF">2011-11-22T10:40:51Z</dcterms:modified>
</cp:coreProperties>
</file>